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Simply Supported Reinforced Concrete Slab Deck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5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7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3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0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3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4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0"/>
            <a:ext cx="9134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2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3999" cy="695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9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3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9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9525"/>
            <a:ext cx="916305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</Words>
  <Application>Microsoft Office PowerPoint</Application>
  <PresentationFormat>On-screen Show (4:3)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Simply Supported Reinforced Concrete Slab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Simply Supported Reinforced Concrete Slab Deck</dc:title>
  <dc:creator>Dr. Khatab</dc:creator>
  <cp:lastModifiedBy>Windows User</cp:lastModifiedBy>
  <cp:revision>36</cp:revision>
  <dcterms:created xsi:type="dcterms:W3CDTF">2006-08-16T00:00:00Z</dcterms:created>
  <dcterms:modified xsi:type="dcterms:W3CDTF">2018-11-11T15:53:24Z</dcterms:modified>
</cp:coreProperties>
</file>